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3" r:id="rId2"/>
    <p:sldId id="327" r:id="rId3"/>
    <p:sldId id="328" r:id="rId4"/>
    <p:sldId id="329" r:id="rId5"/>
    <p:sldId id="326" r:id="rId6"/>
    <p:sldId id="27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C6743-B2B9-324A-8D5F-7093605C3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38E03B-5312-944E-B83F-FF38FC93A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99658B-0B76-044C-8AF0-EB976B98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7D5861-7481-4241-A9D8-EE24190C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25E719-F850-064B-9C1C-17F95CA8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19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17C28-6898-5F4F-8E1E-DAA80B4C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6AE25A-3062-D245-9DF3-1EF88871B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61EF94-34A5-4F43-8298-BE2D0E66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13BEC1-69A5-1C40-824F-959B66809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12A35F-512A-5446-81C5-D6CA5F5B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94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3B1EC1-BB3D-444B-A6AD-58009B995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431228-23E1-B844-A066-AE4949A74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47D72C-BCB6-1547-987B-ED537290D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6F0590-A863-CA4E-A546-37135D54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ACBEE1-B7EB-A14C-93FA-F2BDE547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58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5908E-8775-6641-93DC-B8C3937D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FF0A2F-8983-3A4F-A42F-6BB8FA8C5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62DCBF-85FA-5346-AF94-7C614308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B92C7A-1022-0B40-B5C4-C65BDA92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A58457-D7BC-F446-A2E8-693FF62BE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689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34DE0-9E01-8048-9587-F196CD90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401677-15A4-7B43-AF5F-456D74F19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ABA170-3ED4-EA40-8886-25B067F9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931A78-4865-2F44-87C5-0092447E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6D61DF-58EF-1F42-B8B5-190454FC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81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4AD38B-5F1C-0D46-BF00-A3AD8527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A5E99D-6550-4C46-8EBA-A5DAE0D94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70309D-9253-894C-A4D4-218E06A69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3A77BB-4F16-AB4C-A5F8-08D7DB93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13677E-C17D-FE4B-A9DB-34E7DEA3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507340-792D-CD43-9AA0-549881CD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15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51E19-264D-B145-B5D5-5AE56D9BE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5F3466-9AFE-4D45-AA7F-216A3B3F8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271685-EE36-A943-9482-C9BDD36CA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6491761-37B1-3948-8276-E4EAB5987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8F01BB-E9B4-E54F-9C75-A8753B8CC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4419664-5CB5-1C40-9B10-48D874C3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1FD8EAC-EB19-9641-9E4B-61C0DFE9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8F7481-12C1-1F4A-B1A7-47469741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60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10E5A-EB61-A54E-85D8-1166C0D6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34227F-AECB-204A-8BFC-68496F17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03F593-BF17-9146-9602-07143F9A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83339D-47DB-3141-A688-D0D106FD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8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9E8247A-8635-A54A-A890-9056688A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5E5BEB7-2BBE-AA43-8051-0EF2E8E0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928CCD-6774-9941-BCFA-00C3DF92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35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8EABB-38C3-B14A-A0CA-44E5DA1FA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32A40F-A2EB-2A49-9A97-4835B4ECB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0F06BD-729B-0F4E-89F2-EAF27E4C0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65CF72-1A38-414E-BF12-1D8A20455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1285FB-4AB8-EC48-BE82-B7A2AD07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182351-7875-6C41-A6F9-F94DCCE8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98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A876C-4134-0244-A6F8-51969539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75C8B0-3A04-2640-882F-82A8B28B2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877B4F-3CA7-454F-AA14-1A590A37F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94DA05-1C0C-BB4D-B430-63EF5CD4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D847C4-A659-324D-9E87-E8A6D2269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A8D5F0-D59B-784A-A82F-A8AF8F27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99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29C05-BD7F-5F42-97C1-A0FCC7CA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05460C-52BE-834C-9F8E-B4E3497AF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9805AF-3A50-C54A-B24B-ED62A8F66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838-988A-FE49-B12A-A0D45AF4C40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5ED687-BB35-6742-B74A-48926D2CF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1CFFE5-AC6C-BF49-80C3-EE560C285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B5545-B39D-6143-9CF0-F7E671E74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95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13B69-9635-F442-AE97-49601DE45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Business</a:t>
            </a:r>
            <a:endParaRPr lang="ru-RU" sz="4800" dirty="0">
              <a:latin typeface="Century Gothic" panose="020B050202020202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825E579-1759-AE42-8C61-808E7B7C16F2}"/>
              </a:ext>
            </a:extLst>
          </p:cNvPr>
          <p:cNvSpPr txBox="1">
            <a:spLocks/>
          </p:cNvSpPr>
          <p:nvPr/>
        </p:nvSpPr>
        <p:spPr>
          <a:xfrm>
            <a:off x="-198863" y="35099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What do </a:t>
            </a:r>
            <a:r>
              <a:rPr lang="en-US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organisations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 expect from you?</a:t>
            </a:r>
          </a:p>
        </p:txBody>
      </p:sp>
    </p:spTree>
    <p:extLst>
      <p:ext uri="{BB962C8B-B14F-4D97-AF65-F5344CB8AC3E}">
        <p14:creationId xmlns:p14="http://schemas.microsoft.com/office/powerpoint/2010/main" val="45745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13B69-9635-F442-AE97-49601DE45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Motivation</a:t>
            </a:r>
            <a:endParaRPr lang="ru-RU" sz="4800" dirty="0">
              <a:latin typeface="Century Gothic" panose="020B050202020202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825E579-1759-AE42-8C61-808E7B7C16F2}"/>
              </a:ext>
            </a:extLst>
          </p:cNvPr>
          <p:cNvSpPr txBox="1">
            <a:spLocks/>
          </p:cNvSpPr>
          <p:nvPr/>
        </p:nvSpPr>
        <p:spPr>
          <a:xfrm>
            <a:off x="2232103" y="35599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4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8E9A5-8C76-09F9-EB9A-F8EEFE2DE6A9}"/>
              </a:ext>
            </a:extLst>
          </p:cNvPr>
          <p:cNvSpPr txBox="1"/>
          <p:nvPr/>
        </p:nvSpPr>
        <p:spPr>
          <a:xfrm>
            <a:off x="8318810" y="2754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054" name="Picture 6" descr="Herzberg's Motivation-Hygiene Theory: Two-factor - Education Library">
            <a:extLst>
              <a:ext uri="{FF2B5EF4-FFF2-40B4-BE49-F238E27FC236}">
                <a16:creationId xmlns:a16="http://schemas.microsoft.com/office/drawing/2014/main" id="{5153EC00-4A04-A1FB-9B4E-70B5BDC9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59005"/>
            <a:ext cx="9886859" cy="516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0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13B69-9635-F442-AE97-49601DE45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268" y="345687"/>
            <a:ext cx="9144000" cy="1101300"/>
          </a:xfrm>
        </p:spPr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Maslow’s Motivational Model</a:t>
            </a:r>
            <a:endParaRPr lang="ru-RU" sz="4800" dirty="0">
              <a:latin typeface="Century Gothic" panose="020B050202020202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825E579-1759-AE42-8C61-808E7B7C16F2}"/>
              </a:ext>
            </a:extLst>
          </p:cNvPr>
          <p:cNvSpPr txBox="1">
            <a:spLocks/>
          </p:cNvSpPr>
          <p:nvPr/>
        </p:nvSpPr>
        <p:spPr>
          <a:xfrm>
            <a:off x="2232103" y="35599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2" descr="Maslow's hierarchy of needs - Simple English Wikipedia, the free  encyclopedia">
            <a:extLst>
              <a:ext uri="{FF2B5EF4-FFF2-40B4-BE49-F238E27FC236}">
                <a16:creationId xmlns:a16="http://schemas.microsoft.com/office/drawing/2014/main" id="{7ACA38E8-EC5B-562D-0747-709D510DF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74" y="1690572"/>
            <a:ext cx="6374065" cy="482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5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2838AF-3B75-DF4F-A4A3-EA8E9213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CV vs Resume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CE7E40-A28F-1A4E-B414-15A28A01F7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CV</a:t>
            </a:r>
          </a:p>
          <a:p>
            <a:r>
              <a:rPr lang="en-US" dirty="0">
                <a:latin typeface="Century Gothic" panose="020B0502020202020204" pitchFamily="34" charset="0"/>
              </a:rPr>
              <a:t>has no length limit</a:t>
            </a:r>
          </a:p>
          <a:p>
            <a:r>
              <a:rPr lang="en-US" dirty="0">
                <a:latin typeface="Century Gothic" panose="020B0502020202020204" pitchFamily="34" charset="0"/>
              </a:rPr>
              <a:t>should detail the whole course of your career</a:t>
            </a:r>
          </a:p>
          <a:p>
            <a:r>
              <a:rPr lang="en-US" dirty="0">
                <a:latin typeface="Century Gothic" panose="020B0502020202020204" pitchFamily="34" charset="0"/>
              </a:rPr>
              <a:t>Is used for academic purpose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A55B33-E0F5-234D-BA3C-550BE50344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Resume</a:t>
            </a:r>
          </a:p>
          <a:p>
            <a:r>
              <a:rPr lang="en-US" dirty="0">
                <a:latin typeface="Century Gothic" panose="020B0502020202020204" pitchFamily="34" charset="0"/>
              </a:rPr>
              <a:t>is one two pages long</a:t>
            </a:r>
          </a:p>
          <a:p>
            <a:r>
              <a:rPr lang="en-US" dirty="0">
                <a:latin typeface="Century Gothic" panose="020B0502020202020204" pitchFamily="34" charset="0"/>
              </a:rPr>
              <a:t>should only include those details about your work experience and skills that are relevant to the job opening</a:t>
            </a:r>
          </a:p>
          <a:p>
            <a:r>
              <a:rPr lang="en-US" dirty="0">
                <a:latin typeface="Century Gothic" panose="020B0502020202020204" pitchFamily="34" charset="0"/>
              </a:rPr>
              <a:t>is used to apply for jobs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3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ADF88-29FF-B344-BDDA-459F579FE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63563"/>
            <a:ext cx="9144000" cy="2387600"/>
          </a:xfrm>
        </p:spPr>
        <p:txBody>
          <a:bodyPr/>
          <a:lstStyle/>
          <a:p>
            <a:r>
              <a:rPr lang="en-US" dirty="0"/>
              <a:t>Q&amp;A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51D7DC-3F21-8949-A52D-4148AE1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299"/>
            <a:ext cx="12192000" cy="44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68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{82F93558-CB8C-EB49-AAAA-DF584724DDF3}tf10001063</Template>
  <TotalTime>681</TotalTime>
  <Words>66</Words>
  <Application>Microsoft Macintosh PowerPoint</Application>
  <PresentationFormat>Широкоэкранный</PresentationFormat>
  <Paragraphs>15</Paragraphs>
  <Slides>6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Тема Office</vt:lpstr>
      <vt:lpstr>Business</vt:lpstr>
      <vt:lpstr>Motivation</vt:lpstr>
      <vt:lpstr>Презентация PowerPoint</vt:lpstr>
      <vt:lpstr>Maslow’s Motivational Model</vt:lpstr>
      <vt:lpstr>CV vs Resume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Revision Personal Brand</dc:title>
  <dc:creator>igz1710@gmail.com</dc:creator>
  <cp:lastModifiedBy>igz1710@gmail.com</cp:lastModifiedBy>
  <cp:revision>13</cp:revision>
  <dcterms:created xsi:type="dcterms:W3CDTF">2021-10-30T05:01:23Z</dcterms:created>
  <dcterms:modified xsi:type="dcterms:W3CDTF">2022-09-16T06:20:19Z</dcterms:modified>
</cp:coreProperties>
</file>